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8" r:id="rId1"/>
  </p:sldMasterIdLst>
  <p:notesMasterIdLst>
    <p:notesMasterId r:id="rId10"/>
  </p:notes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54F210-B7F4-4B19-BF2E-F90ED8E979A6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79AF3B-0432-43CE-83B1-5F1A663C074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46184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79AF3B-0432-43CE-83B1-5F1A663C074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198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682C7-7FF0-47FA-A256-381568796ED8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D284-8F02-48BA-BBDA-AC6449BF0D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9242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682C7-7FF0-47FA-A256-381568796ED8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D284-8F02-48BA-BBDA-AC6449BF0D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670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682C7-7FF0-47FA-A256-381568796ED8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D284-8F02-48BA-BBDA-AC6449BF0D41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8078693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682C7-7FF0-47FA-A256-381568796ED8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D284-8F02-48BA-BBDA-AC6449BF0D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3146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682C7-7FF0-47FA-A256-381568796ED8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D284-8F02-48BA-BBDA-AC6449BF0D4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987818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682C7-7FF0-47FA-A256-381568796ED8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D284-8F02-48BA-BBDA-AC6449BF0D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64946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682C7-7FF0-47FA-A256-381568796ED8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D284-8F02-48BA-BBDA-AC6449BF0D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34839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682C7-7FF0-47FA-A256-381568796ED8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D284-8F02-48BA-BBDA-AC6449BF0D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0787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682C7-7FF0-47FA-A256-381568796ED8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D284-8F02-48BA-BBDA-AC6449BF0D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030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682C7-7FF0-47FA-A256-381568796ED8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D284-8F02-48BA-BBDA-AC6449BF0D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215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682C7-7FF0-47FA-A256-381568796ED8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D284-8F02-48BA-BBDA-AC6449BF0D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36539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682C7-7FF0-47FA-A256-381568796ED8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D284-8F02-48BA-BBDA-AC6449BF0D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8620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682C7-7FF0-47FA-A256-381568796ED8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D284-8F02-48BA-BBDA-AC6449BF0D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9589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682C7-7FF0-47FA-A256-381568796ED8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D284-8F02-48BA-BBDA-AC6449BF0D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284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682C7-7FF0-47FA-A256-381568796ED8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D284-8F02-48BA-BBDA-AC6449BF0D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217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C682C7-7FF0-47FA-A256-381568796ED8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4D284-8F02-48BA-BBDA-AC6449BF0D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7047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C682C7-7FF0-47FA-A256-381568796ED8}" type="datetimeFigureOut">
              <a:rPr lang="ru-RU" smtClean="0"/>
              <a:t>19.12.2024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B34D284-8F02-48BA-BBDA-AC6449BF0D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0247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53" r:id="rId15"/>
    <p:sldLayoutId id="214748375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091" y="286327"/>
            <a:ext cx="11129818" cy="613294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304812" y="873332"/>
            <a:ext cx="36567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МБОУ «</a:t>
            </a:r>
            <a:r>
              <a:rPr lang="ru-RU" sz="2400" dirty="0" err="1" smtClean="0">
                <a:solidFill>
                  <a:srgbClr val="FF000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Псеевская</a:t>
            </a:r>
            <a:r>
              <a:rPr lang="ru-RU" sz="2400" dirty="0" smtClean="0">
                <a:solidFill>
                  <a:srgbClr val="FF0000"/>
                </a:solidFill>
                <a:latin typeface="Bahnschrift" panose="020B0502040204020203" pitchFamily="34" charset="0"/>
                <a:cs typeface="Arial" panose="020B0604020202020204" pitchFamily="34" charset="0"/>
              </a:rPr>
              <a:t> СОШ»</a:t>
            </a:r>
            <a:endParaRPr lang="ru-RU" sz="2400" dirty="0">
              <a:solidFill>
                <a:srgbClr val="FF0000"/>
              </a:solidFill>
              <a:latin typeface="Bahnschrift" panose="020B05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15643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Семья – самое главное в жизни человека, здесь формируются ценности, обретается любовь, взаимоуважение, забота и понимание. Она защищает нас от любых неурядиц, помогает справляться со всеми трудностями. Ради семьи хочется жить и добиваться высоких результатов. Это место, где тебя всегда поймут, выслушают и помогут. </a:t>
            </a:r>
            <a:r>
              <a:rPr lang="ru-RU" sz="2000" dirty="0">
                <a:solidFill>
                  <a:schemeClr val="tx1"/>
                </a:solidFill>
              </a:rPr>
              <a:t/>
            </a:r>
            <a:br>
              <a:rPr lang="ru-RU" sz="2000" dirty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63" y="2532658"/>
            <a:ext cx="4272828" cy="3137296"/>
          </a:xfrm>
        </p:spPr>
      </p:pic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525" y="2532658"/>
            <a:ext cx="4479348" cy="3137296"/>
          </a:xfrm>
        </p:spPr>
      </p:pic>
    </p:spTree>
    <p:extLst>
      <p:ext uri="{BB962C8B-B14F-4D97-AF65-F5344CB8AC3E}">
        <p14:creationId xmlns:p14="http://schemas.microsoft.com/office/powerpoint/2010/main" val="20255468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313" y="2235669"/>
            <a:ext cx="4360862" cy="2085037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387927" y="514157"/>
            <a:ext cx="4372534" cy="3383588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течение года родители всегда были рядом и помогали школе во всех её делах, акциях, мероприятиях. При помощи родителей была проведена акции «Кормушки – птица, «Лапа помощи», «Скворечник» Родители помогли сделать кормушки для птиц, скворечники, принесли корм для собак, которые содержатся в приюте города Елабуги.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3313" y="881064"/>
            <a:ext cx="4910012" cy="4794245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58" r="12487"/>
          <a:stretch/>
        </p:blipFill>
        <p:spPr>
          <a:xfrm>
            <a:off x="801278" y="3808429"/>
            <a:ext cx="3487917" cy="2328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5820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677334" y="609600"/>
            <a:ext cx="4298334" cy="292385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Районное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мероприятие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рамках Года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Семьи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«Семейное счастье». Участники- 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семья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Тазетдиновых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которая воспитывает четверых детей.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606" y="3788613"/>
            <a:ext cx="4183062" cy="2551361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489" y="3788613"/>
            <a:ext cx="4184650" cy="2454186"/>
          </a:xfrm>
        </p:spPr>
      </p:pic>
      <p:pic>
        <p:nvPicPr>
          <p:cNvPr id="6" name="Объект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527" y="780977"/>
            <a:ext cx="4232566" cy="2752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6277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677333" y="397164"/>
            <a:ext cx="6360775" cy="3136294"/>
          </a:xfrm>
        </p:spPr>
        <p:txBody>
          <a:bodyPr>
            <a:no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рамках патриотического воспитания прошла встреча «Афганистан болит в моей душе». Гостями данного мероприятия стали наши родители   </a:t>
            </a:r>
            <a:r>
              <a:rPr lang="ru-RU" sz="2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Шайхутдинов</a:t>
            </a:r>
            <a:r>
              <a:rPr lang="ru-RU" sz="2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А.Г., Фаттахов Р.К. Они рассказали учащимся о службе в Афганистане, ответили на вопросы учащихся, сфотографировались на память. Так же большую помощь оказали родители в оформлении плакатов «Слава защитникам Отечества!», совместно с советником директора по воспитанию провели акцию «Армейский чемодан».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464" y="3646095"/>
            <a:ext cx="4026366" cy="2551361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964" y="3696776"/>
            <a:ext cx="3732030" cy="2500680"/>
          </a:xfrm>
        </p:spPr>
      </p:pic>
      <p:pic>
        <p:nvPicPr>
          <p:cNvPr id="6" name="Объект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9634" y="609600"/>
            <a:ext cx="2064360" cy="2752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0856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677334" y="609600"/>
            <a:ext cx="4298334" cy="2923858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Большую помощь оказывают родители в проведении таких 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мероприятий,как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ru-RU" sz="2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Навруз</a:t>
            </a: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», «Проводы зимы», «Масленица».</a:t>
            </a:r>
            <a:b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 проходят с размахом, весело. 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70" y="3698909"/>
            <a:ext cx="4183062" cy="2367770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4425" y="3698909"/>
            <a:ext cx="3995475" cy="2620124"/>
          </a:xfrm>
        </p:spPr>
      </p:pic>
      <p:pic>
        <p:nvPicPr>
          <p:cNvPr id="6" name="Объект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596" y="695288"/>
            <a:ext cx="3820803" cy="2752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9963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507118"/>
            <a:ext cx="4538994" cy="2797308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527" y="3620655"/>
            <a:ext cx="4406612" cy="2620124"/>
          </a:xfrm>
        </p:spPr>
      </p:pic>
      <p:pic>
        <p:nvPicPr>
          <p:cNvPr id="6" name="Объект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6550" y="435189"/>
            <a:ext cx="4232566" cy="264052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4402666" cy="2567709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Частые гости родители и на    национальном празднике «Сабантуй», проводимом школой</a:t>
            </a:r>
            <a:endParaRPr lang="ru-RU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28573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60036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sz="3200" dirty="0" smtClean="0"/>
              <a:t>Вернисаж «Счастливые </a:t>
            </a:r>
            <a:r>
              <a:rPr lang="ru-RU" sz="3200" smtClean="0"/>
              <a:t>моменты моей семьи»</a:t>
            </a:r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677335" y="1985818"/>
            <a:ext cx="8596668" cy="405554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63" y="1549328"/>
            <a:ext cx="9258943" cy="4492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74382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309</TotalTime>
  <Words>245</Words>
  <Application>Microsoft Office PowerPoint</Application>
  <PresentationFormat>Широкоэкранный</PresentationFormat>
  <Paragraphs>9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4" baseType="lpstr">
      <vt:lpstr>Arial</vt:lpstr>
      <vt:lpstr>Bahnschrift</vt:lpstr>
      <vt:lpstr>Calibri</vt:lpstr>
      <vt:lpstr>Trebuchet MS</vt:lpstr>
      <vt:lpstr>Wingdings 3</vt:lpstr>
      <vt:lpstr>Аспект</vt:lpstr>
      <vt:lpstr>Презентация PowerPoint</vt:lpstr>
      <vt:lpstr>Семья – самое главное в жизни человека, здесь формируются ценности, обретается любовь, взаимоуважение, забота и понимание. Она защищает нас от любых неурядиц, помогает справляться со всеми трудностями. Ради семьи хочется жить и добиваться высоких результатов. Это место, где тебя всегда поймут, выслушают и помогут.  </vt:lpstr>
      <vt:lpstr>Презентация PowerPoint</vt:lpstr>
      <vt:lpstr>Районное мероприятие в рамках Года Семьи «Семейное счастье». Участники-  семья Тазетдиновых, которая воспитывает четверых детей.</vt:lpstr>
      <vt:lpstr>В рамках патриотического воспитания прошла встреча «Афганистан болит в моей душе». Гостями данного мероприятия стали наши родители   Шайхутдинов А.Г., Фаттахов Р.К. Они рассказали учащимся о службе в Афганистане, ответили на вопросы учащихся, сфотографировались на память. Так же большую помощь оказали родители в оформлении плакатов «Слава защитникам Отечества!», совместно с советником директора по воспитанию провели акцию «Армейский чемодан».</vt:lpstr>
      <vt:lpstr>Большую помощь оказывают родители в проведении таких мероприятий,как «Навруз», «Проводы зимы», «Масленица». Мероприятия проходят с размахом, весело. </vt:lpstr>
      <vt:lpstr>    Частые гости родители и на    национальном празднике «Сабантуй», проводимом школой</vt:lpstr>
      <vt:lpstr> Вернисаж «Счастливые моменты моей семьи»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учитель</dc:creator>
  <cp:lastModifiedBy>учитель</cp:lastModifiedBy>
  <cp:revision>14</cp:revision>
  <dcterms:created xsi:type="dcterms:W3CDTF">2024-12-18T08:49:11Z</dcterms:created>
  <dcterms:modified xsi:type="dcterms:W3CDTF">2024-12-19T07:22:28Z</dcterms:modified>
</cp:coreProperties>
</file>